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94c65457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g494c654574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eldia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el en verticale teks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2309018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e titel en teks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el en objec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ekop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nhoud van twee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2" name="Google Shape;32;p5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3" name="Google Shape;33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gelijking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6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0" name="Google Shape;40;p6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6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2" name="Google Shape;42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Alleen titel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Leeg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nhoud met bijschrift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Afbeelding met bijschrift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jpg"/><Relationship Id="rId4" Type="http://schemas.openxmlformats.org/officeDocument/2006/relationships/image" Target="../media/image19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Relationship Id="rId4" Type="http://schemas.openxmlformats.org/officeDocument/2006/relationships/image" Target="../media/image18.png"/><Relationship Id="rId5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Relationship Id="rId4" Type="http://schemas.openxmlformats.org/officeDocument/2006/relationships/image" Target="../media/image14.png"/><Relationship Id="rId5" Type="http://schemas.openxmlformats.org/officeDocument/2006/relationships/image" Target="../media/image2.png"/><Relationship Id="rId6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Relationship Id="rId4" Type="http://schemas.openxmlformats.org/officeDocument/2006/relationships/image" Target="../media/image15.png"/><Relationship Id="rId9" Type="http://schemas.openxmlformats.org/officeDocument/2006/relationships/image" Target="../media/image5.png"/><Relationship Id="rId5" Type="http://schemas.openxmlformats.org/officeDocument/2006/relationships/image" Target="../media/image17.png"/><Relationship Id="rId6" Type="http://schemas.openxmlformats.org/officeDocument/2006/relationships/image" Target="../media/image12.png"/><Relationship Id="rId7" Type="http://schemas.openxmlformats.org/officeDocument/2006/relationships/image" Target="../media/image6.png"/><Relationship Id="rId8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0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lang="nl-NL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Quartz mansion</a:t>
            </a:r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13"/>
          <p:cNvSpPr txBox="1"/>
          <p:nvPr>
            <p:ph idx="1" type="subTitle"/>
          </p:nvPr>
        </p:nvSpPr>
        <p:spPr>
          <a:xfrm>
            <a:off x="1440000" y="486916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20"/>
              <a:buNone/>
            </a:pPr>
            <a:r>
              <a:rPr lang="nl-NL" sz="272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Producer: Jermo</a:t>
            </a:r>
            <a:endParaRPr sz="272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80000"/>
              </a:lnSpc>
              <a:spcBef>
                <a:spcPts val="544"/>
              </a:spcBef>
              <a:spcAft>
                <a:spcPts val="0"/>
              </a:spcAft>
              <a:buClr>
                <a:schemeClr val="lt1"/>
              </a:buClr>
              <a:buSzPts val="2720"/>
              <a:buNone/>
            </a:pPr>
            <a:r>
              <a:rPr lang="nl-NL" sz="272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Lead Artist &amp; Scrum: Stanley</a:t>
            </a:r>
            <a:endParaRPr/>
          </a:p>
          <a:p>
            <a:pPr indent="0" lvl="0" marL="0" rtl="0" algn="ctr">
              <a:lnSpc>
                <a:spcPct val="80000"/>
              </a:lnSpc>
              <a:spcBef>
                <a:spcPts val="544"/>
              </a:spcBef>
              <a:spcAft>
                <a:spcPts val="0"/>
              </a:spcAft>
              <a:buClr>
                <a:schemeClr val="lt1"/>
              </a:buClr>
              <a:buSzPts val="2720"/>
              <a:buNone/>
            </a:pPr>
            <a:r>
              <a:rPr lang="nl-NL" sz="272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UX: Jorrit &amp; Stefan</a:t>
            </a:r>
            <a:endParaRPr/>
          </a:p>
          <a:p>
            <a:pPr indent="0" lvl="0" marL="0" rtl="0" algn="ctr">
              <a:lnSpc>
                <a:spcPct val="80000"/>
              </a:lnSpc>
              <a:spcBef>
                <a:spcPts val="544"/>
              </a:spcBef>
              <a:spcAft>
                <a:spcPts val="0"/>
              </a:spcAft>
              <a:buClr>
                <a:schemeClr val="lt1"/>
              </a:buClr>
              <a:buSzPts val="2720"/>
              <a:buNone/>
            </a:pPr>
            <a:r>
              <a:rPr lang="nl-NL" sz="272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Lead Programmer: Daniel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lang="nl-NL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Inhoud</a:t>
            </a:r>
            <a:endParaRPr/>
          </a:p>
        </p:txBody>
      </p:sp>
      <p:sp>
        <p:nvSpPr>
          <p:cNvPr id="91" name="Google Shape;91;p14"/>
          <p:cNvSpPr txBox="1"/>
          <p:nvPr>
            <p:ph idx="1" type="body"/>
          </p:nvPr>
        </p:nvSpPr>
        <p:spPr>
          <a:xfrm>
            <a:off x="457200" y="141765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90"/>
              <a:buChar char="•"/>
            </a:pPr>
            <a:r>
              <a:rPr lang="nl-NL" sz="259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Inspiration</a:t>
            </a:r>
            <a:endParaRPr/>
          </a:p>
          <a:p>
            <a:pPr indent="-178435" lvl="0" marL="342900" rtl="0" algn="l">
              <a:lnSpc>
                <a:spcPct val="8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None/>
            </a:pPr>
            <a:r>
              <a:t/>
            </a:r>
            <a:endParaRPr sz="259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rtl="0" algn="l">
              <a:lnSpc>
                <a:spcPct val="80000"/>
              </a:lnSpc>
              <a:spcBef>
                <a:spcPts val="518"/>
              </a:spcBef>
              <a:spcAft>
                <a:spcPts val="0"/>
              </a:spcAft>
              <a:buClr>
                <a:schemeClr val="lt1"/>
              </a:buClr>
              <a:buSzPts val="2590"/>
              <a:buChar char="•"/>
            </a:pPr>
            <a:r>
              <a:rPr lang="nl-NL" sz="259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Mechanics</a:t>
            </a:r>
            <a:endParaRPr/>
          </a:p>
          <a:p>
            <a:pPr indent="-178435" lvl="0" marL="342900" rtl="0" algn="l">
              <a:lnSpc>
                <a:spcPct val="8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None/>
            </a:pPr>
            <a:r>
              <a:t/>
            </a:r>
            <a:endParaRPr sz="259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rtl="0" algn="l">
              <a:lnSpc>
                <a:spcPct val="80000"/>
              </a:lnSpc>
              <a:spcBef>
                <a:spcPts val="518"/>
              </a:spcBef>
              <a:spcAft>
                <a:spcPts val="0"/>
              </a:spcAft>
              <a:buClr>
                <a:schemeClr val="lt1"/>
              </a:buClr>
              <a:buSzPts val="2590"/>
              <a:buChar char="•"/>
            </a:pPr>
            <a:r>
              <a:rPr lang="nl-NL" sz="259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U.x.</a:t>
            </a:r>
            <a:endParaRPr sz="259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342900" rtl="0" algn="l">
              <a:lnSpc>
                <a:spcPct val="80000"/>
              </a:lnSpc>
              <a:spcBef>
                <a:spcPts val="518"/>
              </a:spcBef>
              <a:spcAft>
                <a:spcPts val="0"/>
              </a:spcAft>
              <a:buNone/>
            </a:pPr>
            <a:r>
              <a:t/>
            </a:r>
            <a:endParaRPr sz="259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rtl="0" algn="l">
              <a:lnSpc>
                <a:spcPct val="80000"/>
              </a:lnSpc>
              <a:spcBef>
                <a:spcPts val="518"/>
              </a:spcBef>
              <a:spcAft>
                <a:spcPts val="0"/>
              </a:spcAft>
              <a:buClr>
                <a:schemeClr val="lt1"/>
              </a:buClr>
              <a:buSzPts val="2590"/>
              <a:buChar char="•"/>
            </a:pPr>
            <a:r>
              <a:rPr lang="nl-NL" sz="259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Setting</a:t>
            </a:r>
            <a:endParaRPr sz="259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80000"/>
              </a:lnSpc>
              <a:spcBef>
                <a:spcPts val="518"/>
              </a:spcBef>
              <a:spcAft>
                <a:spcPts val="0"/>
              </a:spcAft>
              <a:buNone/>
            </a:pPr>
            <a:r>
              <a:t/>
            </a:r>
            <a:endParaRPr sz="259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rtl="0" algn="l">
              <a:lnSpc>
                <a:spcPct val="80000"/>
              </a:lnSpc>
              <a:spcBef>
                <a:spcPts val="518"/>
              </a:spcBef>
              <a:spcAft>
                <a:spcPts val="0"/>
              </a:spcAft>
              <a:buClr>
                <a:schemeClr val="lt1"/>
              </a:buClr>
              <a:buSzPts val="2590"/>
              <a:buChar char="•"/>
            </a:pPr>
            <a:r>
              <a:rPr lang="nl-NL" sz="259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Style</a:t>
            </a:r>
            <a:endParaRPr sz="259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8435" lvl="0" marL="342900" rtl="0" algn="l">
              <a:lnSpc>
                <a:spcPct val="8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None/>
            </a:pPr>
            <a:r>
              <a:t/>
            </a:r>
            <a:endParaRPr sz="259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rtl="0" algn="l">
              <a:lnSpc>
                <a:spcPct val="80000"/>
              </a:lnSpc>
              <a:spcBef>
                <a:spcPts val="518"/>
              </a:spcBef>
              <a:spcAft>
                <a:spcPts val="0"/>
              </a:spcAft>
              <a:buClr>
                <a:schemeClr val="lt1"/>
              </a:buClr>
              <a:buSzPts val="2590"/>
              <a:buChar char="•"/>
            </a:pPr>
            <a:r>
              <a:rPr lang="nl-NL" sz="259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Questions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lang="nl-NL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Inspiration</a:t>
            </a:r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15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nl-NL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Amnesia</a:t>
            </a:r>
            <a:endParaRPr/>
          </a:p>
          <a:p>
            <a:pPr indent="-1651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sz="2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rtl="0" algn="l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nl-NL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Friday the 13th</a:t>
            </a:r>
            <a:endParaRPr/>
          </a:p>
        </p:txBody>
      </p:sp>
      <p:pic>
        <p:nvPicPr>
          <p:cNvPr descr="Gerelateerde afbeelding" id="98" name="Google Shape;98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04671" y="1862391"/>
            <a:ext cx="3995936" cy="224771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erelateerde afbeelding" id="99" name="Google Shape;99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97538" y="4266917"/>
            <a:ext cx="4010194" cy="22557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lang="nl-NL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Mechanics</a:t>
            </a:r>
            <a:endParaRPr/>
          </a:p>
        </p:txBody>
      </p:sp>
      <p:sp>
        <p:nvSpPr>
          <p:cNvPr id="105" name="Google Shape;105;p16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nl-NL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Move &amp; hide</a:t>
            </a:r>
            <a:endParaRPr/>
          </a:p>
          <a:p>
            <a:pPr indent="-1651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sz="2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rtl="0" algn="l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nl-NL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Search</a:t>
            </a:r>
            <a:endParaRPr/>
          </a:p>
          <a:p>
            <a:pPr indent="-1651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sz="2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rtl="0" algn="l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nl-NL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Corner of the eye</a:t>
            </a:r>
            <a:endParaRPr sz="2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Gerelateerde afbeelding" id="106" name="Google Shape;106;p16"/>
          <p:cNvPicPr preferRelativeResize="0"/>
          <p:nvPr/>
        </p:nvPicPr>
        <p:blipFill rotWithShape="1">
          <a:blip r:embed="rId3">
            <a:alphaModFix/>
          </a:blip>
          <a:srcRect b="0" l="22045" r="19244" t="0"/>
          <a:stretch/>
        </p:blipFill>
        <p:spPr>
          <a:xfrm>
            <a:off x="4124800" y="3281025"/>
            <a:ext cx="4843350" cy="343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lang="nl-NL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U.X.</a:t>
            </a:r>
            <a:endParaRPr/>
          </a:p>
        </p:txBody>
      </p:sp>
      <p:sp>
        <p:nvSpPr>
          <p:cNvPr id="112" name="Google Shape;112;p17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nl-NL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Never safe</a:t>
            </a:r>
            <a:endParaRPr/>
          </a:p>
          <a:p>
            <a:pPr indent="-165100" lvl="0" marL="34290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sz="2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nl-NL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Lighting</a:t>
            </a:r>
            <a:endParaRPr/>
          </a:p>
          <a:p>
            <a:pPr indent="-165100" lvl="0" marL="34290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sz="2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nl-NL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Sound</a:t>
            </a:r>
            <a:endParaRPr/>
          </a:p>
          <a:p>
            <a:pPr indent="-165100" lvl="0" marL="34290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sz="2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nl-NL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Effects</a:t>
            </a:r>
            <a:endParaRPr/>
          </a:p>
          <a:p>
            <a:pPr indent="-165100" lvl="0" marL="34290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sz="2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nl-NL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Minimal UI</a:t>
            </a:r>
            <a:endParaRPr/>
          </a:p>
        </p:txBody>
      </p:sp>
      <p:pic>
        <p:nvPicPr>
          <p:cNvPr descr="Gerelateerde afbeelding" id="113" name="Google Shape;113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63888" y="2132856"/>
            <a:ext cx="5028853" cy="30173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lang="nl-NL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Setting</a:t>
            </a:r>
            <a:endParaRPr/>
          </a:p>
        </p:txBody>
      </p:sp>
      <p:sp>
        <p:nvSpPr>
          <p:cNvPr id="119" name="Google Shape;119;p18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nl-NL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Modern</a:t>
            </a:r>
            <a:endParaRPr/>
          </a:p>
          <a:p>
            <a:pPr indent="-1651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sz="2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rtl="0" algn="l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nl-NL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Time-blend 20th Century</a:t>
            </a:r>
            <a:endParaRPr/>
          </a:p>
          <a:p>
            <a:pPr indent="-63500" lvl="0" marL="342900" rtl="0" algn="l">
              <a:spcBef>
                <a:spcPts val="88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t/>
            </a:r>
            <a:endParaRPr sz="4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https://lh6.googleusercontent.com/bmrJLd33_ydROc1r0eBGwWlVFiLg_1yvC8-0XpTCQZpxuQwYhPMJ0HVYA4koqvsnCA3V4Ef7KfRY_qxQQ-geB-VD6O4tmjSPASVBK1-etYbZ0Dxi_eCcR_Y99l3BCam26eyz-JSA" id="120" name="Google Shape;120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09248" y="1507730"/>
            <a:ext cx="3512805" cy="23418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lh3.googleusercontent.com/T0YjfSPdsZ0JHBa3Eg2Kr7JQp41zjMgTN5gx-iNVPMJ_sGXG3sOIy503v-vpfH90Fp5qt8n_7UmV7h3Xmn5dzXK4dQFoFlZmt9zP8k0PqqL1mCi2Ne1LqUbtIGrresktvu_Cmt6Z" id="121" name="Google Shape;121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39309" y="4084695"/>
            <a:ext cx="3924237" cy="259228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lh5.googleusercontent.com/zYIqv3NH9DUua-WtzGXKjp2g_Wk8gCkpbU3ydVX7io8PHVcnKtCredFNwKw-PrzEj1xfBCaPY8esDpPR3iHrHeWrAaEWglcH8GgqQeDrLVD4TuhoBJ_2dTkN5B5sLbUnaqObG9ly" id="122" name="Google Shape;122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399965" y="4073183"/>
            <a:ext cx="3531350" cy="26153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9"/>
          <p:cNvSpPr txBox="1"/>
          <p:nvPr>
            <p:ph type="title"/>
          </p:nvPr>
        </p:nvSpPr>
        <p:spPr>
          <a:xfrm>
            <a:off x="457200" y="-12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lang="nl-NL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Style</a:t>
            </a:r>
            <a:endParaRPr/>
          </a:p>
        </p:txBody>
      </p:sp>
      <p:sp>
        <p:nvSpPr>
          <p:cNvPr id="128" name="Google Shape;128;p19"/>
          <p:cNvSpPr txBox="1"/>
          <p:nvPr>
            <p:ph idx="1" type="body"/>
          </p:nvPr>
        </p:nvSpPr>
        <p:spPr>
          <a:xfrm>
            <a:off x="457200" y="686625"/>
            <a:ext cx="8229600" cy="26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nl-NL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Realistic</a:t>
            </a:r>
            <a:endParaRPr/>
          </a:p>
          <a:p>
            <a:pPr indent="-342900" lvl="0" marL="342900" rtl="0" algn="l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nl-NL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Eerie</a:t>
            </a:r>
            <a:endParaRPr/>
          </a:p>
          <a:p>
            <a:pPr indent="-342900" lvl="0" marL="342900" rtl="0" algn="l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nl-NL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Tense</a:t>
            </a:r>
            <a:endParaRPr/>
          </a:p>
        </p:txBody>
      </p:sp>
      <p:pic>
        <p:nvPicPr>
          <p:cNvPr descr="https://lh5.googleusercontent.com/XWo1X4F9HHqhleihCvgaHkYaBkXX86UFWOgTAzoJ5QvJo0OC-cYh8HyVleJRjf6zf4zhwCULI9jqm_WZaCq4tGBd63d3hOb2B-liwyaLctUCT-aMU043tLAC7wfgg35y5VDxs1q2" id="129" name="Google Shape;129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9625" y="2297150"/>
            <a:ext cx="3911794" cy="22353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lh5.googleusercontent.com/hIfivV0_glTE0CZxIlemvgei1n3QHFcgWAx1BAt4isPqzmWo-axdiSD4BFs_zU29cu4r7f6o74fWinC9L49SNyOVamFpgZ_zt2YIO7BlTsj2KpN-5jleMbDNcHshO8ZWA1dYnxoh" id="130" name="Google Shape;130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9625" y="4597216"/>
            <a:ext cx="3911800" cy="22073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9"/>
          <p:cNvPicPr preferRelativeResize="0"/>
          <p:nvPr/>
        </p:nvPicPr>
        <p:blipFill rotWithShape="1">
          <a:blip r:embed="rId5">
            <a:alphaModFix/>
          </a:blip>
          <a:srcRect b="0" l="6292" r="5329" t="9999"/>
          <a:stretch/>
        </p:blipFill>
        <p:spPr>
          <a:xfrm>
            <a:off x="5082375" y="4442378"/>
            <a:ext cx="3961450" cy="22977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9"/>
          <p:cNvPicPr preferRelativeResize="0"/>
          <p:nvPr/>
        </p:nvPicPr>
        <p:blipFill rotWithShape="1">
          <a:blip r:embed="rId6">
            <a:alphaModFix/>
          </a:blip>
          <a:srcRect b="4223" l="0" r="0" t="0"/>
          <a:stretch/>
        </p:blipFill>
        <p:spPr>
          <a:xfrm>
            <a:off x="5082375" y="1417650"/>
            <a:ext cx="3961450" cy="294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lang="nl-NL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Style</a:t>
            </a:r>
            <a:endParaRPr/>
          </a:p>
        </p:txBody>
      </p:sp>
      <p:sp>
        <p:nvSpPr>
          <p:cNvPr id="138" name="Google Shape;138;p20"/>
          <p:cNvSpPr txBox="1"/>
          <p:nvPr>
            <p:ph idx="1" type="body"/>
          </p:nvPr>
        </p:nvSpPr>
        <p:spPr>
          <a:xfrm>
            <a:off x="457200" y="1600200"/>
            <a:ext cx="8229600" cy="26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t/>
            </a:r>
            <a:endParaRPr/>
          </a:p>
        </p:txBody>
      </p:sp>
      <p:pic>
        <p:nvPicPr>
          <p:cNvPr id="139" name="Google Shape;139;p20"/>
          <p:cNvPicPr preferRelativeResize="0"/>
          <p:nvPr/>
        </p:nvPicPr>
        <p:blipFill rotWithShape="1">
          <a:blip r:embed="rId3">
            <a:alphaModFix/>
          </a:blip>
          <a:srcRect b="4365" l="26220" r="21949" t="7272"/>
          <a:stretch/>
        </p:blipFill>
        <p:spPr>
          <a:xfrm>
            <a:off x="139525" y="4079625"/>
            <a:ext cx="923925" cy="265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0"/>
          <p:cNvPicPr preferRelativeResize="0"/>
          <p:nvPr/>
        </p:nvPicPr>
        <p:blipFill rotWithShape="1">
          <a:blip r:embed="rId4">
            <a:alphaModFix/>
          </a:blip>
          <a:srcRect b="26246" l="0" r="33501" t="2001"/>
          <a:stretch/>
        </p:blipFill>
        <p:spPr>
          <a:xfrm>
            <a:off x="1154025" y="4079625"/>
            <a:ext cx="1857375" cy="265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0"/>
          <p:cNvPicPr preferRelativeResize="0"/>
          <p:nvPr/>
        </p:nvPicPr>
        <p:blipFill rotWithShape="1">
          <a:blip r:embed="rId5">
            <a:alphaModFix/>
          </a:blip>
          <a:srcRect b="0" l="19434" r="61711" t="25958"/>
          <a:stretch/>
        </p:blipFill>
        <p:spPr>
          <a:xfrm>
            <a:off x="3101975" y="4089138"/>
            <a:ext cx="1295400" cy="263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0"/>
          <p:cNvPicPr preferRelativeResize="0"/>
          <p:nvPr/>
        </p:nvPicPr>
        <p:blipFill rotWithShape="1">
          <a:blip r:embed="rId6">
            <a:alphaModFix/>
          </a:blip>
          <a:srcRect b="3541" l="16800" r="66297" t="5895"/>
          <a:stretch/>
        </p:blipFill>
        <p:spPr>
          <a:xfrm>
            <a:off x="6102300" y="3508450"/>
            <a:ext cx="1068475" cy="322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0"/>
          <p:cNvPicPr preferRelativeResize="0"/>
          <p:nvPr/>
        </p:nvPicPr>
        <p:blipFill rotWithShape="1">
          <a:blip r:embed="rId6">
            <a:alphaModFix/>
          </a:blip>
          <a:srcRect b="3541" l="44039" r="40048" t="5895"/>
          <a:stretch/>
        </p:blipFill>
        <p:spPr>
          <a:xfrm>
            <a:off x="7235264" y="3508450"/>
            <a:ext cx="995211" cy="322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0"/>
          <p:cNvPicPr preferRelativeResize="0"/>
          <p:nvPr/>
        </p:nvPicPr>
        <p:blipFill rotWithShape="1">
          <a:blip r:embed="rId6">
            <a:alphaModFix/>
          </a:blip>
          <a:srcRect b="3541" l="69601" r="19283" t="5895"/>
          <a:stretch/>
        </p:blipFill>
        <p:spPr>
          <a:xfrm>
            <a:off x="8294964" y="3508450"/>
            <a:ext cx="682761" cy="322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0"/>
          <p:cNvPicPr preferRelativeResize="0"/>
          <p:nvPr/>
        </p:nvPicPr>
        <p:blipFill rotWithShape="1">
          <a:blip r:embed="rId7">
            <a:alphaModFix/>
          </a:blip>
          <a:srcRect b="738" l="951" r="951" t="738"/>
          <a:stretch/>
        </p:blipFill>
        <p:spPr>
          <a:xfrm>
            <a:off x="139524" y="612201"/>
            <a:ext cx="1597500" cy="337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0"/>
          <p:cNvPicPr preferRelativeResize="0"/>
          <p:nvPr/>
        </p:nvPicPr>
        <p:blipFill rotWithShape="1">
          <a:blip r:embed="rId8">
            <a:alphaModFix/>
          </a:blip>
          <a:srcRect b="1465" l="10102" r="10102" t="1465"/>
          <a:stretch/>
        </p:blipFill>
        <p:spPr>
          <a:xfrm>
            <a:off x="7617144" y="526675"/>
            <a:ext cx="1335256" cy="281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0"/>
          <p:cNvPicPr preferRelativeResize="0"/>
          <p:nvPr/>
        </p:nvPicPr>
        <p:blipFill rotWithShape="1">
          <a:blip r:embed="rId9">
            <a:alphaModFix/>
          </a:blip>
          <a:srcRect b="0" l="3042" r="11260" t="3288"/>
          <a:stretch/>
        </p:blipFill>
        <p:spPr>
          <a:xfrm>
            <a:off x="6102301" y="526676"/>
            <a:ext cx="1514850" cy="281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1"/>
          <p:cNvSpPr txBox="1"/>
          <p:nvPr>
            <p:ph type="title"/>
          </p:nvPr>
        </p:nvSpPr>
        <p:spPr>
          <a:xfrm>
            <a:off x="457199" y="676885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lang="nl-NL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Any q</a:t>
            </a:r>
            <a:r>
              <a:rPr lang="nl-NL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uestions?</a:t>
            </a:r>
            <a:endParaRPr/>
          </a:p>
        </p:txBody>
      </p:sp>
      <p:pic>
        <p:nvPicPr>
          <p:cNvPr id="153" name="Google Shape;153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35696" y="2564904"/>
            <a:ext cx="5274290" cy="39756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Kantoorthema">
  <a:themeElements>
    <a:clrScheme name="Kantoor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